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75" r:id="rId5"/>
    <p:sldId id="259" r:id="rId6"/>
    <p:sldId id="261" r:id="rId7"/>
    <p:sldId id="263" r:id="rId8"/>
    <p:sldId id="262" r:id="rId9"/>
    <p:sldId id="268" r:id="rId10"/>
    <p:sldId id="269" r:id="rId11"/>
    <p:sldId id="271" r:id="rId12"/>
    <p:sldId id="274" r:id="rId13"/>
    <p:sldId id="264" r:id="rId14"/>
    <p:sldId id="265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8C3575-2E98-47B3-9852-C8C9439D6894}" v="106" dt="2026-01-21T11:51:34.1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89" autoAdjust="0"/>
    <p:restoredTop sz="94660"/>
  </p:normalViewPr>
  <p:slideViewPr>
    <p:cSldViewPr snapToGrid="0">
      <p:cViewPr>
        <p:scale>
          <a:sx n="91" d="100"/>
          <a:sy n="91" d="100"/>
        </p:scale>
        <p:origin x="574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 NITHIN" userId="5ba5c49f35755c2c" providerId="LiveId" clId="{46BE71D2-B954-4A57-B4AB-9AA8D7BE6F30}"/>
    <pc:docChg chg="undo custSel addSld delSld modSld">
      <pc:chgData name="S NITHIN" userId="5ba5c49f35755c2c" providerId="LiveId" clId="{46BE71D2-B954-4A57-B4AB-9AA8D7BE6F30}" dt="2026-01-21T11:51:34.100" v="169"/>
      <pc:docMkLst>
        <pc:docMk/>
      </pc:docMkLst>
      <pc:sldChg chg="modTransition">
        <pc:chgData name="S NITHIN" userId="5ba5c49f35755c2c" providerId="LiveId" clId="{46BE71D2-B954-4A57-B4AB-9AA8D7BE6F30}" dt="2026-01-19T17:59:56.065" v="47"/>
        <pc:sldMkLst>
          <pc:docMk/>
          <pc:sldMk cId="2888147321" sldId="260"/>
        </pc:sldMkLst>
      </pc:sldChg>
      <pc:sldChg chg="modTransition">
        <pc:chgData name="S NITHIN" userId="5ba5c49f35755c2c" providerId="LiveId" clId="{46BE71D2-B954-4A57-B4AB-9AA8D7BE6F30}" dt="2026-01-19T17:58:37.731" v="45"/>
        <pc:sldMkLst>
          <pc:docMk/>
          <pc:sldMk cId="3051174806" sldId="264"/>
        </pc:sldMkLst>
      </pc:sldChg>
      <pc:sldChg chg="modSp mod modTransition">
        <pc:chgData name="S NITHIN" userId="5ba5c49f35755c2c" providerId="LiveId" clId="{46BE71D2-B954-4A57-B4AB-9AA8D7BE6F30}" dt="2026-01-19T17:58:44.897" v="46"/>
        <pc:sldMkLst>
          <pc:docMk/>
          <pc:sldMk cId="2519070686" sldId="265"/>
        </pc:sldMkLst>
        <pc:spChg chg="mod">
          <ac:chgData name="S NITHIN" userId="5ba5c49f35755c2c" providerId="LiveId" clId="{46BE71D2-B954-4A57-B4AB-9AA8D7BE6F30}" dt="2026-01-19T14:02:15.212" v="23" actId="14100"/>
          <ac:spMkLst>
            <pc:docMk/>
            <pc:sldMk cId="2519070686" sldId="265"/>
            <ac:spMk id="5" creationId="{A5CEC1A9-8694-A4BB-FE48-FB889D368AC6}"/>
          </ac:spMkLst>
        </pc:spChg>
      </pc:sldChg>
      <pc:sldChg chg="modTransition">
        <pc:chgData name="S NITHIN" userId="5ba5c49f35755c2c" providerId="LiveId" clId="{46BE71D2-B954-4A57-B4AB-9AA8D7BE6F30}" dt="2026-01-19T17:56:58.078" v="37"/>
        <pc:sldMkLst>
          <pc:docMk/>
          <pc:sldMk cId="1702207037" sldId="269"/>
        </pc:sldMkLst>
      </pc:sldChg>
      <pc:sldChg chg="modTransition">
        <pc:chgData name="S NITHIN" userId="5ba5c49f35755c2c" providerId="LiveId" clId="{46BE71D2-B954-4A57-B4AB-9AA8D7BE6F30}" dt="2026-01-19T17:57:53.062" v="41"/>
        <pc:sldMkLst>
          <pc:docMk/>
          <pc:sldMk cId="3708510116" sldId="271"/>
        </pc:sldMkLst>
      </pc:sldChg>
      <pc:sldChg chg="modSp mod">
        <pc:chgData name="S NITHIN" userId="5ba5c49f35755c2c" providerId="LiveId" clId="{46BE71D2-B954-4A57-B4AB-9AA8D7BE6F30}" dt="2026-01-19T18:03:54.303" v="50"/>
        <pc:sldMkLst>
          <pc:docMk/>
          <pc:sldMk cId="353047552" sldId="272"/>
        </pc:sldMkLst>
        <pc:spChg chg="mod">
          <ac:chgData name="S NITHIN" userId="5ba5c49f35755c2c" providerId="LiveId" clId="{46BE71D2-B954-4A57-B4AB-9AA8D7BE6F30}" dt="2026-01-19T18:03:54.303" v="50"/>
          <ac:spMkLst>
            <pc:docMk/>
            <pc:sldMk cId="353047552" sldId="272"/>
            <ac:spMk id="2" creationId="{44EDF811-D587-A7FE-954B-184002907D20}"/>
          </ac:spMkLst>
        </pc:spChg>
      </pc:sldChg>
      <pc:sldChg chg="modTransition">
        <pc:chgData name="S NITHIN" userId="5ba5c49f35755c2c" providerId="LiveId" clId="{46BE71D2-B954-4A57-B4AB-9AA8D7BE6F30}" dt="2026-01-19T17:54:56.117" v="26"/>
        <pc:sldMkLst>
          <pc:docMk/>
          <pc:sldMk cId="3298416900" sldId="273"/>
        </pc:sldMkLst>
      </pc:sldChg>
      <pc:sldChg chg="modTransition">
        <pc:chgData name="S NITHIN" userId="5ba5c49f35755c2c" providerId="LiveId" clId="{46BE71D2-B954-4A57-B4AB-9AA8D7BE6F30}" dt="2026-01-19T17:58:06.545" v="43"/>
        <pc:sldMkLst>
          <pc:docMk/>
          <pc:sldMk cId="1397144909" sldId="274"/>
        </pc:sldMkLst>
      </pc:sldChg>
      <pc:sldChg chg="addSp delSp modSp add mod modTransition">
        <pc:chgData name="S NITHIN" userId="5ba5c49f35755c2c" providerId="LiveId" clId="{46BE71D2-B954-4A57-B4AB-9AA8D7BE6F30}" dt="2026-01-21T11:51:34.100" v="169"/>
        <pc:sldMkLst>
          <pc:docMk/>
          <pc:sldMk cId="1920922856" sldId="275"/>
        </pc:sldMkLst>
        <pc:spChg chg="mod">
          <ac:chgData name="S NITHIN" userId="5ba5c49f35755c2c" providerId="LiveId" clId="{46BE71D2-B954-4A57-B4AB-9AA8D7BE6F30}" dt="2026-01-21T11:42:12.666" v="61" actId="1076"/>
          <ac:spMkLst>
            <pc:docMk/>
            <pc:sldMk cId="1920922856" sldId="275"/>
            <ac:spMk id="17" creationId="{7D3FF7D2-6EE3-B646-5C82-A619A8DB67B0}"/>
          </ac:spMkLst>
        </pc:spChg>
        <pc:spChg chg="mod">
          <ac:chgData name="S NITHIN" userId="5ba5c49f35755c2c" providerId="LiveId" clId="{46BE71D2-B954-4A57-B4AB-9AA8D7BE6F30}" dt="2026-01-21T11:43:08.186" v="72" actId="1076"/>
          <ac:spMkLst>
            <pc:docMk/>
            <pc:sldMk cId="1920922856" sldId="275"/>
            <ac:spMk id="19" creationId="{7C5FF5E1-4196-CE24-B3F2-8474FC5BDA54}"/>
          </ac:spMkLst>
        </pc:spChg>
        <pc:spChg chg="mod">
          <ac:chgData name="S NITHIN" userId="5ba5c49f35755c2c" providerId="LiveId" clId="{46BE71D2-B954-4A57-B4AB-9AA8D7BE6F30}" dt="2026-01-21T11:43:14.536" v="73" actId="1076"/>
          <ac:spMkLst>
            <pc:docMk/>
            <pc:sldMk cId="1920922856" sldId="275"/>
            <ac:spMk id="21" creationId="{33530737-556A-36C7-0292-346CDF5F3CB1}"/>
          </ac:spMkLst>
        </pc:spChg>
        <pc:spChg chg="mod">
          <ac:chgData name="S NITHIN" userId="5ba5c49f35755c2c" providerId="LiveId" clId="{46BE71D2-B954-4A57-B4AB-9AA8D7BE6F30}" dt="2026-01-21T11:43:27.021" v="76"/>
          <ac:spMkLst>
            <pc:docMk/>
            <pc:sldMk cId="1920922856" sldId="275"/>
            <ac:spMk id="23" creationId="{F50156A4-FE1E-0C03-7ADB-D47983AF5349}"/>
          </ac:spMkLst>
        </pc:spChg>
        <pc:spChg chg="mod">
          <ac:chgData name="S NITHIN" userId="5ba5c49f35755c2c" providerId="LiveId" clId="{46BE71D2-B954-4A57-B4AB-9AA8D7BE6F30}" dt="2026-01-21T11:44:09.594" v="89"/>
          <ac:spMkLst>
            <pc:docMk/>
            <pc:sldMk cId="1920922856" sldId="275"/>
            <ac:spMk id="25" creationId="{750AD12D-BE93-944F-49B3-182AB2158349}"/>
          </ac:spMkLst>
        </pc:spChg>
        <pc:spChg chg="mod">
          <ac:chgData name="S NITHIN" userId="5ba5c49f35755c2c" providerId="LiveId" clId="{46BE71D2-B954-4A57-B4AB-9AA8D7BE6F30}" dt="2026-01-21T11:50:01.496" v="151" actId="14100"/>
          <ac:spMkLst>
            <pc:docMk/>
            <pc:sldMk cId="1920922856" sldId="275"/>
            <ac:spMk id="27" creationId="{3DA6C27E-AABC-C9B3-FABD-493D4C0A460A}"/>
          </ac:spMkLst>
        </pc:spChg>
        <pc:spChg chg="mod">
          <ac:chgData name="S NITHIN" userId="5ba5c49f35755c2c" providerId="LiveId" clId="{46BE71D2-B954-4A57-B4AB-9AA8D7BE6F30}" dt="2026-01-21T11:44:53.757" v="102"/>
          <ac:spMkLst>
            <pc:docMk/>
            <pc:sldMk cId="1920922856" sldId="275"/>
            <ac:spMk id="29" creationId="{377FC9E5-0C5B-A19C-52F6-77AE0205DC73}"/>
          </ac:spMkLst>
        </pc:spChg>
        <pc:spChg chg="mod">
          <ac:chgData name="S NITHIN" userId="5ba5c49f35755c2c" providerId="LiveId" clId="{46BE71D2-B954-4A57-B4AB-9AA8D7BE6F30}" dt="2026-01-21T11:51:06.598" v="163" actId="14100"/>
          <ac:spMkLst>
            <pc:docMk/>
            <pc:sldMk cId="1920922856" sldId="275"/>
            <ac:spMk id="31" creationId="{081B283B-EF70-3586-36D3-CA4FE1B1AA4F}"/>
          </ac:spMkLst>
        </pc:spChg>
        <pc:spChg chg="mod">
          <ac:chgData name="S NITHIN" userId="5ba5c49f35755c2c" providerId="LiveId" clId="{46BE71D2-B954-4A57-B4AB-9AA8D7BE6F30}" dt="2026-01-21T11:46:11.074" v="127"/>
          <ac:spMkLst>
            <pc:docMk/>
            <pc:sldMk cId="1920922856" sldId="275"/>
            <ac:spMk id="33" creationId="{F20EAE0B-A3D4-FF36-9470-E54F805CB8D8}"/>
          </ac:spMkLst>
        </pc:spChg>
        <pc:picChg chg="del">
          <ac:chgData name="S NITHIN" userId="5ba5c49f35755c2c" providerId="LiveId" clId="{46BE71D2-B954-4A57-B4AB-9AA8D7BE6F30}" dt="2026-01-21T11:51:11.405" v="165" actId="478"/>
          <ac:picMkLst>
            <pc:docMk/>
            <pc:sldMk cId="1920922856" sldId="275"/>
            <ac:picMk id="35" creationId="{2411A41C-A172-0CA3-3A75-01701AD32ADE}"/>
          </ac:picMkLst>
        </pc:picChg>
        <pc:picChg chg="add mod">
          <ac:chgData name="S NITHIN" userId="5ba5c49f35755c2c" providerId="LiveId" clId="{46BE71D2-B954-4A57-B4AB-9AA8D7BE6F30}" dt="2026-01-21T11:49:05.756" v="148" actId="1076"/>
          <ac:picMkLst>
            <pc:docMk/>
            <pc:sldMk cId="1920922856" sldId="275"/>
            <ac:picMk id="1026" creationId="{07528D86-E415-4E20-1896-F3A3F266D921}"/>
          </ac:picMkLst>
        </pc:picChg>
        <pc:picChg chg="add mod">
          <ac:chgData name="S NITHIN" userId="5ba5c49f35755c2c" providerId="LiveId" clId="{46BE71D2-B954-4A57-B4AB-9AA8D7BE6F30}" dt="2026-01-21T11:49:02.195" v="145" actId="1076"/>
          <ac:picMkLst>
            <pc:docMk/>
            <pc:sldMk cId="1920922856" sldId="275"/>
            <ac:picMk id="1028" creationId="{C122C9B7-2AD7-1D57-DBF9-CD0B13C96D0F}"/>
          </ac:picMkLst>
        </pc:picChg>
        <pc:picChg chg="add mod">
          <ac:chgData name="S NITHIN" userId="5ba5c49f35755c2c" providerId="LiveId" clId="{46BE71D2-B954-4A57-B4AB-9AA8D7BE6F30}" dt="2026-01-21T11:50:24.540" v="160" actId="1076"/>
          <ac:picMkLst>
            <pc:docMk/>
            <pc:sldMk cId="1920922856" sldId="275"/>
            <ac:picMk id="1030" creationId="{98D2206F-DBEC-0DAC-7EA4-D6C417CFCF2D}"/>
          </ac:picMkLst>
        </pc:picChg>
        <pc:picChg chg="add mod">
          <ac:chgData name="S NITHIN" userId="5ba5c49f35755c2c" providerId="LiveId" clId="{46BE71D2-B954-4A57-B4AB-9AA8D7BE6F30}" dt="2026-01-21T11:51:17.657" v="168" actId="1076"/>
          <ac:picMkLst>
            <pc:docMk/>
            <pc:sldMk cId="1920922856" sldId="275"/>
            <ac:picMk id="1032" creationId="{DCB2C7DA-ED2C-ED83-68E6-D2C4E4941F51}"/>
          </ac:picMkLst>
        </pc:picChg>
        <pc:picChg chg="del">
          <ac:chgData name="S NITHIN" userId="5ba5c49f35755c2c" providerId="LiveId" clId="{46BE71D2-B954-4A57-B4AB-9AA8D7BE6F30}" dt="2026-01-21T11:47:34.272" v="133" actId="478"/>
          <ac:picMkLst>
            <pc:docMk/>
            <pc:sldMk cId="1920922856" sldId="275"/>
            <ac:picMk id="2050" creationId="{42BD0977-F97B-AC24-EDA4-E18E72382E85}"/>
          </ac:picMkLst>
        </pc:picChg>
        <pc:picChg chg="del mod">
          <ac:chgData name="S NITHIN" userId="5ba5c49f35755c2c" providerId="LiveId" clId="{46BE71D2-B954-4A57-B4AB-9AA8D7BE6F30}" dt="2026-01-21T11:48:54.032" v="142" actId="478"/>
          <ac:picMkLst>
            <pc:docMk/>
            <pc:sldMk cId="1920922856" sldId="275"/>
            <ac:picMk id="2052" creationId="{5F6A1E78-63D7-A236-3E99-EA9E9120E20C}"/>
          </ac:picMkLst>
        </pc:picChg>
        <pc:picChg chg="del">
          <ac:chgData name="S NITHIN" userId="5ba5c49f35755c2c" providerId="LiveId" clId="{46BE71D2-B954-4A57-B4AB-9AA8D7BE6F30}" dt="2026-01-21T11:50:20.783" v="159" actId="478"/>
          <ac:picMkLst>
            <pc:docMk/>
            <pc:sldMk cId="1920922856" sldId="275"/>
            <ac:picMk id="2054" creationId="{E24AB734-E725-82E1-BED3-D0D7D983169A}"/>
          </ac:picMkLst>
        </pc:picChg>
      </pc:sldChg>
      <pc:sldChg chg="new del">
        <pc:chgData name="S NITHIN" userId="5ba5c49f35755c2c" providerId="LiveId" clId="{46BE71D2-B954-4A57-B4AB-9AA8D7BE6F30}" dt="2026-01-21T11:40:15.510" v="52" actId="47"/>
        <pc:sldMkLst>
          <pc:docMk/>
          <pc:sldMk cId="3498011353" sldId="27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CD4E8-47E0-B2A1-37EC-1047FCACE6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9B2072-C8FD-5B6E-4E77-073494FC1F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E2DEA4-59F9-E613-F742-E0DBBE541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82E31-ACAB-47B5-8563-F90B014E1261}" type="datetimeFigureOut">
              <a:rPr lang="en-IN" smtClean="0"/>
              <a:t>21-01-2026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DF98B-B66C-7279-FF57-9C1181820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AE7C2-C4EB-5A4E-EA93-3C36C557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F74F-8CB9-445A-B6B5-E38CEDA08D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7320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01110-EA1D-420A-660F-C8AB2AF05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7EEBD4-0B05-995E-6CAC-F9505A04F3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9E91F-629C-ECCA-2DE4-8AB619DE7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82E31-ACAB-47B5-8563-F90B014E1261}" type="datetimeFigureOut">
              <a:rPr lang="en-IN" smtClean="0"/>
              <a:t>21-01-2026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930B7-1CE7-E2AB-D25E-15414A084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08E15-ED3C-22AE-8771-795C7BEB4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F74F-8CB9-445A-B6B5-E38CEDA08D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0676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D833B2-6BC9-0007-ECA7-E3F585863C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E91372-2DC9-6A14-F3C0-25BF9883CB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40EBE-F893-4B97-48A9-721E5274E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82E31-ACAB-47B5-8563-F90B014E1261}" type="datetimeFigureOut">
              <a:rPr lang="en-IN" smtClean="0"/>
              <a:t>21-01-2026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EAFA7D-C6C6-18DD-670A-E5F474D33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36166-EE1C-F3DB-BEE9-87C36B1AE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F74F-8CB9-445A-B6B5-E38CEDA08D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6283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71E2B-16EF-CE98-ABB4-6F748F604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4535F-6C87-66F6-A7F8-95671E620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60CA3-4A38-1596-90BA-5EEF1A836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82E31-ACAB-47B5-8563-F90B014E1261}" type="datetimeFigureOut">
              <a:rPr lang="en-IN" smtClean="0"/>
              <a:t>21-01-2026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BF107-BBC8-6F2F-4284-64C20295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D66DB-E63D-A14F-5DE5-487041491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F74F-8CB9-445A-B6B5-E38CEDA08D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004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C1A9E-81B9-D7D6-0744-31830D846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65D9D-66FC-A837-7BFA-11231733C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D8372-82DE-6CD5-21D5-9E15C1FE5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82E31-ACAB-47B5-8563-F90B014E1261}" type="datetimeFigureOut">
              <a:rPr lang="en-IN" smtClean="0"/>
              <a:t>21-01-2026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8E141-F658-C7D5-A17A-078DD4604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EA98A-C2D1-1B1A-354E-B12E21F48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F74F-8CB9-445A-B6B5-E38CEDA08D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3291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CCD0F-4692-AF82-C058-BF4090B93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0C052-6501-23A7-11D4-08B5DC1498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F0FBBB-B9B3-5EA3-984E-EAA9E79E7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19BE1A-E01C-C009-8A01-BB1CA467B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82E31-ACAB-47B5-8563-F90B014E1261}" type="datetimeFigureOut">
              <a:rPr lang="en-IN" smtClean="0"/>
              <a:t>21-01-2026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1C4D64-AC41-6AF6-188A-6A508DA7E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714910-1E25-231D-417A-917397404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F74F-8CB9-445A-B6B5-E38CEDA08D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0827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9E7A3-7C04-DEFC-F46E-195663CCA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73DCF-2C2C-9E7B-29DB-A422DB878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19DDEE-B22C-B601-2541-4EF3B8CE55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3C9DB4-C28B-D48B-152F-0F2D46A3A6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1664A3-2222-9A31-3F7B-BE0C3C02C3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6D620-B4F5-176B-AB6F-205EC6234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82E31-ACAB-47B5-8563-F90B014E1261}" type="datetimeFigureOut">
              <a:rPr lang="en-IN" smtClean="0"/>
              <a:t>21-01-2026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882542-8C79-A4F0-7AAA-58B6F3BAF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1B5914-CF49-B74A-5D5C-EC44AA3AC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F74F-8CB9-445A-B6B5-E38CEDA08D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3955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1A1D-1A3D-4393-37DD-E0ADFFC79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4D4C5A-AE50-F587-D7BB-8842DEFD8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82E31-ACAB-47B5-8563-F90B014E1261}" type="datetimeFigureOut">
              <a:rPr lang="en-IN" smtClean="0"/>
              <a:t>21-01-2026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19E786-5416-C28E-0AC0-A95FB67C5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65B0A4-B635-64C5-1276-B3F21F63C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F74F-8CB9-445A-B6B5-E38CEDA08D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2247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E264AE-A838-592D-FC9B-3660B8D36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82E31-ACAB-47B5-8563-F90B014E1261}" type="datetimeFigureOut">
              <a:rPr lang="en-IN" smtClean="0"/>
              <a:t>21-01-2026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4F214D-7A91-3C33-6DB7-0F9C047F5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FCDC04-A470-C142-9A51-6B9550F9A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F74F-8CB9-445A-B6B5-E38CEDA08D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7279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9D617-0216-CC3F-9AED-10FAC7664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8B2D1-2526-DE31-7094-58BED4806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27BA04-ED00-EC1A-4656-3359D7EDB1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9BAF2-6261-7E91-778A-8D876B6D6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82E31-ACAB-47B5-8563-F90B014E1261}" type="datetimeFigureOut">
              <a:rPr lang="en-IN" smtClean="0"/>
              <a:t>21-01-2026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194078-5669-F686-35B3-4C04F6E52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C880D-7D00-9C4E-1773-29FC04884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F74F-8CB9-445A-B6B5-E38CEDA08D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4132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55891-1A72-B036-8814-649B1BFAB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372697-96E3-3C94-EDB1-B7B33188D2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A28003-4594-2079-8FF3-997FB1A70C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65D6E1-A571-670B-9F17-7105ECFEB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82E31-ACAB-47B5-8563-F90B014E1261}" type="datetimeFigureOut">
              <a:rPr lang="en-IN" smtClean="0"/>
              <a:t>21-01-2026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540494-9CF2-A570-CD00-EB6768C8D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D6BC9C-CE9A-6A3B-883F-AF406CF3D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F74F-8CB9-445A-B6B5-E38CEDA08D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838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E4AF28-D79B-AD44-BF2A-68E7B5874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574C4-0235-22CE-817F-B11B7FC0F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9E9F2-72A6-8DAE-178C-DCAFD1924F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82E31-ACAB-47B5-8563-F90B014E1261}" type="datetimeFigureOut">
              <a:rPr lang="en-IN" smtClean="0"/>
              <a:t>21-01-2026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0F691-FC9D-F1E1-35A7-B766E991B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02EA7-5DC1-E083-0FE7-C2CE2DBBE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3F74F-8CB9-445A-B6B5-E38CEDA08D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5404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teams.live.com/l/message/19:vrLG0TuMj2wvGmampdEgiiAXwzo6dnOlQGmotf7Rws81@thread.v2/1768753860711?context=%7B%22contextType%22%3A%22chat%22%7D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9" Type="http://schemas.openxmlformats.org/officeDocument/2006/relationships/image" Target="../media/image9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7E0276-9176-7D00-C28F-A90EDC9E4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465" y="1371024"/>
            <a:ext cx="10073070" cy="63549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F6BA20-5C33-F239-7639-20A96DD6CF6A}"/>
              </a:ext>
            </a:extLst>
          </p:cNvPr>
          <p:cNvSpPr txBox="1"/>
          <p:nvPr/>
        </p:nvSpPr>
        <p:spPr>
          <a:xfrm>
            <a:off x="470362" y="530548"/>
            <a:ext cx="11251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Trade Finance Blockchain Explorer</a:t>
            </a:r>
            <a:endParaRPr lang="en-IN" sz="3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861B70-E179-4ADB-EFD0-8031C1469627}"/>
              </a:ext>
            </a:extLst>
          </p:cNvPr>
          <p:cNvSpPr txBox="1"/>
          <p:nvPr/>
        </p:nvSpPr>
        <p:spPr>
          <a:xfrm>
            <a:off x="1440119" y="1324717"/>
            <a:ext cx="9311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 Web Platform To Explore and Validate Trade Finance Transactions</a:t>
            </a:r>
            <a:endParaRPr lang="en-IN" sz="2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1839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E59FB6-4A0E-A053-A139-11069F227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54" y="436419"/>
            <a:ext cx="5017194" cy="28221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A0ADE3-0261-D834-6B17-3277E2E41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54" y="3646688"/>
            <a:ext cx="5017194" cy="29328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B090C2-B124-EC37-B138-F8CD934860A2}"/>
              </a:ext>
            </a:extLst>
          </p:cNvPr>
          <p:cNvSpPr txBox="1"/>
          <p:nvPr/>
        </p:nvSpPr>
        <p:spPr>
          <a:xfrm>
            <a:off x="6458987" y="1382879"/>
            <a:ext cx="516636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Figure 3: Document Repository View</a:t>
            </a:r>
          </a:p>
          <a:p>
            <a:pPr algn="ctr"/>
            <a:r>
              <a:rPr 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Repository listing uploaded trade documents such as invoices, letters of credit, and bills of lading with verification status and blockchain hash details.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2A39-DC1C-7A85-FAF1-3B8D542CD12E}"/>
              </a:ext>
            </a:extLst>
          </p:cNvPr>
          <p:cNvSpPr txBox="1"/>
          <p:nvPr/>
        </p:nvSpPr>
        <p:spPr>
          <a:xfrm>
            <a:off x="6234546" y="4548119"/>
            <a:ext cx="566512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Figure 4: Ledger Explorer</a:t>
            </a:r>
          </a:p>
          <a:p>
            <a:pPr algn="ctr"/>
            <a:r>
              <a:rPr 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Blockchain ledger explorer displaying immutable transaction records, including document hash minting, verification actions, and timestamps.</a:t>
            </a:r>
          </a:p>
        </p:txBody>
      </p:sp>
    </p:spTree>
    <p:extLst>
      <p:ext uri="{BB962C8B-B14F-4D97-AF65-F5344CB8AC3E}">
        <p14:creationId xmlns:p14="http://schemas.microsoft.com/office/powerpoint/2010/main" val="17022070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8693F-C7C3-9F1E-CC47-792020F89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FF1FC3-2C5F-546F-1B22-1E243880C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55" y="353290"/>
            <a:ext cx="5017194" cy="29842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FC2CB8-AABF-2F61-FCBE-2949703D8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55" y="3652057"/>
            <a:ext cx="5017194" cy="29842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4FC9BA-7AE7-82AF-0A95-EE3C23CC47E0}"/>
              </a:ext>
            </a:extLst>
          </p:cNvPr>
          <p:cNvSpPr txBox="1"/>
          <p:nvPr/>
        </p:nvSpPr>
        <p:spPr>
          <a:xfrm>
            <a:off x="6234546" y="4548119"/>
            <a:ext cx="566512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Figure 6: Risk Analysis Dashboard</a:t>
            </a:r>
          </a:p>
          <a:p>
            <a:pPr algn="ctr"/>
            <a:r>
              <a:rPr 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Risk analysis module providing trade risk evaluation based on document status, verification history, and blockchain audit data to support informed decision-making.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B81752-C050-8FBF-F51F-EC221B39D1EC}"/>
              </a:ext>
            </a:extLst>
          </p:cNvPr>
          <p:cNvSpPr txBox="1"/>
          <p:nvPr/>
        </p:nvSpPr>
        <p:spPr>
          <a:xfrm>
            <a:off x="6458988" y="1382879"/>
            <a:ext cx="49627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Figure 5: Audit Logs</a:t>
            </a:r>
          </a:p>
          <a:p>
            <a:pPr algn="ctr"/>
            <a:r>
              <a:rPr 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Immutable audit log tracking document events such as upload, hash verification, and integrity checks to ensure transparency and traceability.</a:t>
            </a:r>
          </a:p>
        </p:txBody>
      </p:sp>
    </p:spTree>
    <p:extLst>
      <p:ext uri="{BB962C8B-B14F-4D97-AF65-F5344CB8AC3E}">
        <p14:creationId xmlns:p14="http://schemas.microsoft.com/office/powerpoint/2010/main" val="37085101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DD2E8-BA37-D625-FF63-058AF0C78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2CBEC-BD95-5FD0-54A0-5C7236085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5765" y="359234"/>
            <a:ext cx="3060470" cy="53675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</a:t>
            </a:r>
          </a:p>
          <a:p>
            <a:pPr marL="0" indent="0" algn="ctr">
              <a:buNone/>
            </a:pPr>
            <a:endParaRPr lang="en-IN" sz="2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9CF2C4-6916-1DFA-7008-BFB79F269CA7}"/>
              </a:ext>
            </a:extLst>
          </p:cNvPr>
          <p:cNvSpPr txBox="1"/>
          <p:nvPr/>
        </p:nvSpPr>
        <p:spPr>
          <a:xfrm>
            <a:off x="777238" y="1516163"/>
            <a:ext cx="5597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Real blockchain integration (Ethereum / Hyperledger)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916D1C-AF90-756B-3800-EB1E7800CC87}"/>
              </a:ext>
            </a:extLst>
          </p:cNvPr>
          <p:cNvSpPr txBox="1"/>
          <p:nvPr/>
        </p:nvSpPr>
        <p:spPr>
          <a:xfrm>
            <a:off x="6873711" y="2873201"/>
            <a:ext cx="4617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Smart contracts for trade automation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9836A9-473E-E855-A20A-739ED95A0E35}"/>
              </a:ext>
            </a:extLst>
          </p:cNvPr>
          <p:cNvSpPr txBox="1"/>
          <p:nvPr/>
        </p:nvSpPr>
        <p:spPr>
          <a:xfrm>
            <a:off x="7860767" y="5766859"/>
            <a:ext cx="3103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IPFS + S3 hybrid storage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998397-B11C-78C5-099D-A3A0FB84A1F4}"/>
              </a:ext>
            </a:extLst>
          </p:cNvPr>
          <p:cNvSpPr txBox="1"/>
          <p:nvPr/>
        </p:nvSpPr>
        <p:spPr>
          <a:xfrm>
            <a:off x="1219330" y="4336622"/>
            <a:ext cx="3834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Multi-bank ecosystem integration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5428ABB4-F6F1-45FF-B43F-2ED1620FE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916" y="1042820"/>
            <a:ext cx="1974026" cy="131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F428F53D-57A3-195E-2C83-9591590AA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435" y="3749535"/>
            <a:ext cx="2244697" cy="145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C5C185C7-3C78-AEA2-3961-62C899BC5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92" y="2296978"/>
            <a:ext cx="2441050" cy="162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F7CB599C-5938-E6AB-0740-749F8E34C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075" y="4926200"/>
            <a:ext cx="2244697" cy="182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14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E1C79-6F82-A6FB-B6CE-D04AB3E35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7789B-EDF1-AD91-1042-9A24D78B4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6954"/>
            <a:ext cx="10515600" cy="57820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IN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</a:p>
          <a:p>
            <a:pPr marL="0" indent="0">
              <a:buNone/>
            </a:pPr>
            <a:endParaRPr lang="en-IN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BB1136-D647-640D-F2C2-9832223DD773}"/>
              </a:ext>
            </a:extLst>
          </p:cNvPr>
          <p:cNvSpPr txBox="1"/>
          <p:nvPr/>
        </p:nvSpPr>
        <p:spPr>
          <a:xfrm>
            <a:off x="7588135" y="1781488"/>
            <a:ext cx="35578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Chetan Tirumani</a:t>
            </a:r>
            <a:endParaRPr lang="en-IN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4FA72-E72F-5164-B68E-7480E60F88A7}"/>
              </a:ext>
            </a:extLst>
          </p:cNvPr>
          <p:cNvSpPr txBox="1"/>
          <p:nvPr/>
        </p:nvSpPr>
        <p:spPr>
          <a:xfrm>
            <a:off x="7588135" y="4771205"/>
            <a:ext cx="2826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Sarveswar</a:t>
            </a:r>
            <a:r>
              <a:rPr lang="en-IN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Raj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4B2470-FFB9-DDD6-F0B3-C7377FEDCC46}"/>
              </a:ext>
            </a:extLst>
          </p:cNvPr>
          <p:cNvSpPr txBox="1"/>
          <p:nvPr/>
        </p:nvSpPr>
        <p:spPr>
          <a:xfrm>
            <a:off x="7588135" y="3136612"/>
            <a:ext cx="4023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Tiru Ram Narla</a:t>
            </a:r>
            <a:endParaRPr lang="en-IN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4E0C73-3DF3-0D9A-E4E7-C2FF20E26360}"/>
              </a:ext>
            </a:extLst>
          </p:cNvPr>
          <p:cNvSpPr txBox="1"/>
          <p:nvPr/>
        </p:nvSpPr>
        <p:spPr>
          <a:xfrm>
            <a:off x="1573878" y="1781488"/>
            <a:ext cx="2597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 Nithin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F0677B-39C9-E647-5776-338E05B306F8}"/>
              </a:ext>
            </a:extLst>
          </p:cNvPr>
          <p:cNvSpPr txBox="1"/>
          <p:nvPr/>
        </p:nvSpPr>
        <p:spPr>
          <a:xfrm>
            <a:off x="1573878" y="3136612"/>
            <a:ext cx="3404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Dipendra Mahato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AA9E88-F82B-F9C1-5EBD-A45BCEF8FDB8}"/>
              </a:ext>
            </a:extLst>
          </p:cNvPr>
          <p:cNvSpPr txBox="1"/>
          <p:nvPr/>
        </p:nvSpPr>
        <p:spPr>
          <a:xfrm>
            <a:off x="1573878" y="4771205"/>
            <a:ext cx="2632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Garima Tyagi</a:t>
            </a:r>
          </a:p>
        </p:txBody>
      </p:sp>
    </p:spTree>
    <p:extLst>
      <p:ext uri="{BB962C8B-B14F-4D97-AF65-F5344CB8AC3E}">
        <p14:creationId xmlns:p14="http://schemas.microsoft.com/office/powerpoint/2010/main" val="30511748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D8C56-51DB-12B4-87E3-C6924A4EC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91A5A5-8EB3-7432-843A-0FA03E291C24}"/>
              </a:ext>
            </a:extLst>
          </p:cNvPr>
          <p:cNvSpPr txBox="1"/>
          <p:nvPr/>
        </p:nvSpPr>
        <p:spPr>
          <a:xfrm>
            <a:off x="2774373" y="630909"/>
            <a:ext cx="6643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Video...</a:t>
            </a:r>
            <a:endParaRPr lang="en-IN" sz="4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CEC1A9-8694-A4BB-FE48-FB889D368AC6}"/>
              </a:ext>
            </a:extLst>
          </p:cNvPr>
          <p:cNvSpPr txBox="1"/>
          <p:nvPr/>
        </p:nvSpPr>
        <p:spPr>
          <a:xfrm>
            <a:off x="985058" y="2875896"/>
            <a:ext cx="101165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400" b="1" i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https://drive.google.com/file/d/1HZGIS0neWCP8rh9bqwuUkyBOCvw3RH5... | TF-</a:t>
            </a:r>
            <a:r>
              <a:rPr lang="en-IN" sz="2400" b="1" i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GroupB</a:t>
            </a:r>
            <a:r>
              <a:rPr lang="en-IN" sz="2400" b="1" i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| Microsoft Teams</a:t>
            </a:r>
            <a:endParaRPr lang="en-IN" sz="2400" b="1" i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0706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EBBE9-91C3-A981-7902-B8E0450FB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EDF811-D587-A7FE-954B-184002907D20}"/>
              </a:ext>
            </a:extLst>
          </p:cNvPr>
          <p:cNvSpPr txBox="1"/>
          <p:nvPr/>
        </p:nvSpPr>
        <p:spPr>
          <a:xfrm>
            <a:off x="4574771" y="2767280"/>
            <a:ext cx="30424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 &amp; A</a:t>
            </a:r>
            <a:endParaRPr lang="en-IN" sz="8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4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3679F-42C8-5AD9-A690-BD504FEB1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9284CEBA-E8C2-2676-DE0C-429F8CE92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84169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54DC3-0E2E-CEFF-BD69-EBA0025EA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883" y="200342"/>
            <a:ext cx="2929015" cy="453043"/>
          </a:xfrm>
        </p:spPr>
        <p:txBody>
          <a:bodyPr>
            <a:noAutofit/>
          </a:bodyPr>
          <a:lstStyle/>
          <a:p>
            <a:r>
              <a:rPr lang="en-IN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Technology Stack: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770050-B280-4C5F-DEB5-31D93DFA6DD8}"/>
              </a:ext>
            </a:extLst>
          </p:cNvPr>
          <p:cNvSpPr txBox="1"/>
          <p:nvPr/>
        </p:nvSpPr>
        <p:spPr>
          <a:xfrm>
            <a:off x="464645" y="699105"/>
            <a:ext cx="2753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Backend Framework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00F72A-5CE3-52E2-36DA-D51FD1D73FCC}"/>
              </a:ext>
            </a:extLst>
          </p:cNvPr>
          <p:cNvSpPr txBox="1"/>
          <p:nvPr/>
        </p:nvSpPr>
        <p:spPr>
          <a:xfrm>
            <a:off x="10210015" y="2057010"/>
            <a:ext cx="1513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Tools Used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E26EC9-E4A7-68B0-40D3-9DC5FE6FF7DF}"/>
              </a:ext>
            </a:extLst>
          </p:cNvPr>
          <p:cNvSpPr txBox="1"/>
          <p:nvPr/>
        </p:nvSpPr>
        <p:spPr>
          <a:xfrm>
            <a:off x="10400992" y="3544819"/>
            <a:ext cx="1322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 Code</a:t>
            </a:r>
          </a:p>
        </p:txBody>
      </p:sp>
      <p:pic>
        <p:nvPicPr>
          <p:cNvPr id="39" name="Picture 6">
            <a:extLst>
              <a:ext uri="{FF2B5EF4-FFF2-40B4-BE49-F238E27FC236}">
                <a16:creationId xmlns:a16="http://schemas.microsoft.com/office/drawing/2014/main" id="{A772A9CC-0840-6B8B-FCF5-5D138DDF0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714" y="1236065"/>
            <a:ext cx="601369" cy="60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93D2744-BDA9-F60E-3D37-3AF1BE067C81}"/>
              </a:ext>
            </a:extLst>
          </p:cNvPr>
          <p:cNvSpPr txBox="1"/>
          <p:nvPr/>
        </p:nvSpPr>
        <p:spPr>
          <a:xfrm>
            <a:off x="384215" y="1963642"/>
            <a:ext cx="3400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 API (Python)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High-performance REST API framework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E78ECCD-80EC-EED1-1310-84E27EDBF686}"/>
              </a:ext>
            </a:extLst>
          </p:cNvPr>
          <p:cNvSpPr txBox="1"/>
          <p:nvPr/>
        </p:nvSpPr>
        <p:spPr>
          <a:xfrm>
            <a:off x="384215" y="4585926"/>
            <a:ext cx="2968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Alchemy ORM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interaction and models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D961A8E-8835-2E28-6B14-472F972F0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166" y="3921271"/>
            <a:ext cx="602789" cy="60278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9D84559-9215-90B6-E862-4DAE6F23B1CC}"/>
              </a:ext>
            </a:extLst>
          </p:cNvPr>
          <p:cNvSpPr txBox="1"/>
          <p:nvPr/>
        </p:nvSpPr>
        <p:spPr>
          <a:xfrm>
            <a:off x="464645" y="6029227"/>
            <a:ext cx="2590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PostgreSQL / SQLite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Trade and user data storage</a:t>
            </a:r>
          </a:p>
        </p:txBody>
      </p:sp>
      <p:pic>
        <p:nvPicPr>
          <p:cNvPr id="44" name="Picture 10">
            <a:extLst>
              <a:ext uri="{FF2B5EF4-FFF2-40B4-BE49-F238E27FC236}">
                <a16:creationId xmlns:a16="http://schemas.microsoft.com/office/drawing/2014/main" id="{8BDF6818-F0DE-4BDF-4EF8-E2CBFFCBF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859" y="5172394"/>
            <a:ext cx="793585" cy="79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5D8820D-2FF1-B13A-F94C-855454439DA8}"/>
              </a:ext>
            </a:extLst>
          </p:cNvPr>
          <p:cNvSpPr txBox="1"/>
          <p:nvPr/>
        </p:nvSpPr>
        <p:spPr>
          <a:xfrm>
            <a:off x="464645" y="3235431"/>
            <a:ext cx="2674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JWT Authentication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login and authorization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A117CA9-4BCE-1DC6-3CE9-ACE1DBB98E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168" y="2611696"/>
            <a:ext cx="602789" cy="464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0E31C3-A01C-C2BE-2244-B91159AE9E10}"/>
              </a:ext>
            </a:extLst>
          </p:cNvPr>
          <p:cNvSpPr txBox="1"/>
          <p:nvPr/>
        </p:nvSpPr>
        <p:spPr>
          <a:xfrm>
            <a:off x="10462684" y="4678259"/>
            <a:ext cx="1384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9F83A4-03B7-63CC-D97C-70C244617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7925" y="2722461"/>
            <a:ext cx="602788" cy="56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C9E8C1-04F8-E213-B49B-B7353E1BA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7925" y="4106279"/>
            <a:ext cx="793585" cy="46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FE6732-F451-DBA0-2B32-B8E6905EC2B0}"/>
              </a:ext>
            </a:extLst>
          </p:cNvPr>
          <p:cNvSpPr txBox="1"/>
          <p:nvPr/>
        </p:nvSpPr>
        <p:spPr>
          <a:xfrm>
            <a:off x="5201862" y="774830"/>
            <a:ext cx="2108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Cloud &amp; Storage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AECF0E-4F4F-A15E-FC80-83141E306A68}"/>
              </a:ext>
            </a:extLst>
          </p:cNvPr>
          <p:cNvSpPr txBox="1"/>
          <p:nvPr/>
        </p:nvSpPr>
        <p:spPr>
          <a:xfrm>
            <a:off x="5201862" y="2383907"/>
            <a:ext cx="2240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Amazon S3 Bucket</a:t>
            </a:r>
            <a:endParaRPr lang="en-US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02646F-1F25-3260-4959-4670601C4D01}"/>
              </a:ext>
            </a:extLst>
          </p:cNvPr>
          <p:cNvSpPr txBox="1"/>
          <p:nvPr/>
        </p:nvSpPr>
        <p:spPr>
          <a:xfrm>
            <a:off x="5376059" y="2927654"/>
            <a:ext cx="2956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storage of trade documents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98E009-0C07-EAE8-B5A0-B053D007EB9F}"/>
              </a:ext>
            </a:extLst>
          </p:cNvPr>
          <p:cNvSpPr txBox="1"/>
          <p:nvPr/>
        </p:nvSpPr>
        <p:spPr>
          <a:xfrm>
            <a:off x="5376059" y="3347555"/>
            <a:ext cx="2856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Scalable and highly available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820E5C-7152-DF63-1983-DFDA365B175C}"/>
              </a:ext>
            </a:extLst>
          </p:cNvPr>
          <p:cNvSpPr txBox="1"/>
          <p:nvPr/>
        </p:nvSpPr>
        <p:spPr>
          <a:xfrm>
            <a:off x="5376059" y="3763053"/>
            <a:ext cx="2943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Reduced local server dependency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0065707-F383-3117-A2C1-F5997823AA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9556" y="1326943"/>
            <a:ext cx="953471" cy="95347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2A37E8C-2C0B-8C1B-4BCE-E9A9CE1E785A}"/>
              </a:ext>
            </a:extLst>
          </p:cNvPr>
          <p:cNvSpPr txBox="1"/>
          <p:nvPr/>
        </p:nvSpPr>
        <p:spPr>
          <a:xfrm>
            <a:off x="5201862" y="4524060"/>
            <a:ext cx="2625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Blockchain Layer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3762D0-2E11-0BEB-E077-0CD45AC1C3B3}"/>
              </a:ext>
            </a:extLst>
          </p:cNvPr>
          <p:cNvSpPr txBox="1"/>
          <p:nvPr/>
        </p:nvSpPr>
        <p:spPr>
          <a:xfrm>
            <a:off x="5376058" y="5198474"/>
            <a:ext cx="2956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SHA-256 Hashing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C058D1-3A78-BAB4-436E-4E77A495E3DE}"/>
              </a:ext>
            </a:extLst>
          </p:cNvPr>
          <p:cNvSpPr txBox="1"/>
          <p:nvPr/>
        </p:nvSpPr>
        <p:spPr>
          <a:xfrm>
            <a:off x="5376058" y="5618375"/>
            <a:ext cx="428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Immutable document hash stored for verification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1616B3-5176-5061-F005-14534112E788}"/>
              </a:ext>
            </a:extLst>
          </p:cNvPr>
          <p:cNvSpPr txBox="1"/>
          <p:nvPr/>
        </p:nvSpPr>
        <p:spPr>
          <a:xfrm>
            <a:off x="5376058" y="6083170"/>
            <a:ext cx="2956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Ensures tamper-proof records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D6D63BF1-0A55-8933-9A61-E60A21D2D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04841" y="4631610"/>
            <a:ext cx="881147" cy="881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7286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C2536-B5A0-7003-FE64-2032CE4AF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8987D71-EC1E-871C-EF03-C4733A59CE89}"/>
              </a:ext>
            </a:extLst>
          </p:cNvPr>
          <p:cNvSpPr txBox="1"/>
          <p:nvPr/>
        </p:nvSpPr>
        <p:spPr>
          <a:xfrm>
            <a:off x="3066530" y="289160"/>
            <a:ext cx="6058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Core Features of Trade Finance Blockchain Explorer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14DCFD-F3A5-2FE2-A9A6-D67DCBD8B3AE}"/>
              </a:ext>
            </a:extLst>
          </p:cNvPr>
          <p:cNvSpPr txBox="1"/>
          <p:nvPr/>
        </p:nvSpPr>
        <p:spPr>
          <a:xfrm>
            <a:off x="840624" y="1120432"/>
            <a:ext cx="40264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</a:t>
            </a:r>
            <a:r>
              <a:rPr lang="en-US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en-US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Authorization</a:t>
            </a:r>
            <a:endParaRPr lang="en-US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38180C-C045-B9A6-F4FD-99B1641351DA}"/>
              </a:ext>
            </a:extLst>
          </p:cNvPr>
          <p:cNvSpPr txBox="1"/>
          <p:nvPr/>
        </p:nvSpPr>
        <p:spPr>
          <a:xfrm>
            <a:off x="840624" y="1582372"/>
            <a:ext cx="50541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JWT-based secure login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Role-based access (Importer, Exporter, Bank, Admin)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698B39-91DF-ED51-8DEF-092C8B1B9A9E}"/>
              </a:ext>
            </a:extLst>
          </p:cNvPr>
          <p:cNvSpPr txBox="1"/>
          <p:nvPr/>
        </p:nvSpPr>
        <p:spPr>
          <a:xfrm>
            <a:off x="840624" y="2274800"/>
            <a:ext cx="2326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Trade Management</a:t>
            </a:r>
            <a:endParaRPr lang="en-US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50D2FC-F555-A314-7E23-DAA3F4D512C2}"/>
              </a:ext>
            </a:extLst>
          </p:cNvPr>
          <p:cNvSpPr txBox="1"/>
          <p:nvPr/>
        </p:nvSpPr>
        <p:spPr>
          <a:xfrm>
            <a:off x="840624" y="2782562"/>
            <a:ext cx="609530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and manage trade requests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trade status securely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 trade lifecycle transparently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76905C-59E5-69FC-05C1-D172FAD49B71}"/>
              </a:ext>
            </a:extLst>
          </p:cNvPr>
          <p:cNvSpPr txBox="1"/>
          <p:nvPr/>
        </p:nvSpPr>
        <p:spPr>
          <a:xfrm>
            <a:off x="840624" y="3690434"/>
            <a:ext cx="36108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Document Management with S3</a:t>
            </a:r>
            <a:endParaRPr lang="en-US" sz="14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AEF016-89C3-87FF-5D9A-8304D7B2CF4C}"/>
              </a:ext>
            </a:extLst>
          </p:cNvPr>
          <p:cNvSpPr txBox="1"/>
          <p:nvPr/>
        </p:nvSpPr>
        <p:spPr>
          <a:xfrm>
            <a:off x="840624" y="4167419"/>
            <a:ext cx="609530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trade documents to </a:t>
            </a:r>
            <a:r>
              <a:rPr lang="en-US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S3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 document metadata in 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SHA-256 hash at upload time</a:t>
            </a:r>
            <a:endParaRPr lang="en-IN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46E6F3-A420-9995-4847-11CD35C42794}"/>
              </a:ext>
            </a:extLst>
          </p:cNvPr>
          <p:cNvSpPr txBox="1"/>
          <p:nvPr/>
        </p:nvSpPr>
        <p:spPr>
          <a:xfrm>
            <a:off x="840624" y="5075291"/>
            <a:ext cx="33323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Blockchain-Based Verification</a:t>
            </a:r>
            <a:endParaRPr lang="en-US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650118-705B-5165-23A1-582D06EFA04E}"/>
              </a:ext>
            </a:extLst>
          </p:cNvPr>
          <p:cNvSpPr txBox="1"/>
          <p:nvPr/>
        </p:nvSpPr>
        <p:spPr>
          <a:xfrm>
            <a:off x="840624" y="5583053"/>
            <a:ext cx="609530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Hash stored and compared during verification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Detects any document tampering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immutable audit trail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41C859E-9DC8-F3A8-FD3A-82D661839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482" y="1120432"/>
            <a:ext cx="2227895" cy="114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1ACB27D-C2FA-D662-F2BC-D226BD04F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800" y="2583338"/>
            <a:ext cx="1949335" cy="113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CCC3AD0-4360-07CD-03B9-48F3CF1F1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794" y="3788794"/>
            <a:ext cx="1674582" cy="111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6925C9B-B428-DB4F-7C72-6E1F8CEFE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5257" y="5583053"/>
            <a:ext cx="1548938" cy="83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4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E7B82-5AB5-6D90-2672-DA03AAE07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D3FF7D2-6EE3-B646-5C82-A619A8DB67B0}"/>
              </a:ext>
            </a:extLst>
          </p:cNvPr>
          <p:cNvSpPr txBox="1"/>
          <p:nvPr/>
        </p:nvSpPr>
        <p:spPr>
          <a:xfrm>
            <a:off x="2506806" y="342950"/>
            <a:ext cx="7667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Role-Based Access Control (RBAC) of Trade Finance Blockchain Explorer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5FF5E1-4196-CE24-B3F2-8474FC5BDA54}"/>
              </a:ext>
            </a:extLst>
          </p:cNvPr>
          <p:cNvSpPr txBox="1"/>
          <p:nvPr/>
        </p:nvSpPr>
        <p:spPr>
          <a:xfrm>
            <a:off x="840624" y="897604"/>
            <a:ext cx="40264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Corporate</a:t>
            </a:r>
            <a:endParaRPr lang="en-US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530737-556A-36C7-0292-346CDF5F3CB1}"/>
              </a:ext>
            </a:extLst>
          </p:cNvPr>
          <p:cNvSpPr txBox="1"/>
          <p:nvPr/>
        </p:nvSpPr>
        <p:spPr>
          <a:xfrm>
            <a:off x="840624" y="1358475"/>
            <a:ext cx="50541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Uploads invoices, BLs, LoCs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Represents exporters/importers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Cannot approve or audit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0156A4-FE1E-0C03-7ADB-D47983AF5349}"/>
              </a:ext>
            </a:extLst>
          </p:cNvPr>
          <p:cNvSpPr txBox="1"/>
          <p:nvPr/>
        </p:nvSpPr>
        <p:spPr>
          <a:xfrm>
            <a:off x="840624" y="2274800"/>
            <a:ext cx="2326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Bank</a:t>
            </a:r>
            <a:endParaRPr lang="en-US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0AD12D-BE93-944F-49B3-182AB2158349}"/>
              </a:ext>
            </a:extLst>
          </p:cNvPr>
          <p:cNvSpPr txBox="1"/>
          <p:nvPr/>
        </p:nvSpPr>
        <p:spPr>
          <a:xfrm>
            <a:off x="840624" y="2782562"/>
            <a:ext cx="609530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Verifies documents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Approves trades &amp; releases payments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Cannot upload invoices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A6C27E-AABC-C9B3-FABD-493D4C0A460A}"/>
              </a:ext>
            </a:extLst>
          </p:cNvPr>
          <p:cNvSpPr txBox="1"/>
          <p:nvPr/>
        </p:nvSpPr>
        <p:spPr>
          <a:xfrm>
            <a:off x="840624" y="3690434"/>
            <a:ext cx="36108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Auditor</a:t>
            </a:r>
            <a:endParaRPr lang="en-US" sz="14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7FC9E5-0C5B-A19C-52F6-77AE0205DC73}"/>
              </a:ext>
            </a:extLst>
          </p:cNvPr>
          <p:cNvSpPr txBox="1"/>
          <p:nvPr/>
        </p:nvSpPr>
        <p:spPr>
          <a:xfrm>
            <a:off x="840624" y="4167419"/>
            <a:ext cx="609530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Verifies integrity &amp; ledger history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Read-only access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Cannot modify data</a:t>
            </a:r>
            <a:endParaRPr lang="en-IN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1B283B-EF70-3586-36D3-CA4FE1B1AA4F}"/>
              </a:ext>
            </a:extLst>
          </p:cNvPr>
          <p:cNvSpPr txBox="1"/>
          <p:nvPr/>
        </p:nvSpPr>
        <p:spPr>
          <a:xfrm>
            <a:off x="840624" y="5075291"/>
            <a:ext cx="33323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endParaRPr lang="en-US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20EAE0B-A3D4-FF36-9470-E54F805CB8D8}"/>
              </a:ext>
            </a:extLst>
          </p:cNvPr>
          <p:cNvSpPr txBox="1"/>
          <p:nvPr/>
        </p:nvSpPr>
        <p:spPr>
          <a:xfrm>
            <a:off x="840624" y="5583053"/>
            <a:ext cx="609530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Manages users &amp; roles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Configures organizations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access to business data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528D86-E415-4E20-1896-F3A3F266D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083" y="897604"/>
            <a:ext cx="1638192" cy="122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122C9B7-2AD7-1D57-DBF9-CD0B13C96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403" y="2051673"/>
            <a:ext cx="1768947" cy="176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D2206F-DBEC-0DAC-7EA4-D6C417CFC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795" y="3844322"/>
            <a:ext cx="1674581" cy="11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CB2C7DA-ED2C-ED83-68E6-D2C4E4941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51958" y="5413845"/>
            <a:ext cx="1225392" cy="122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9228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9D756-C7D4-A7AD-78BB-B67C18151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131"/>
            <a:ext cx="10515600" cy="63966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Challenges &amp; Solutions in Trade Finance</a:t>
            </a:r>
          </a:p>
          <a:p>
            <a:pPr marL="0" indent="0" algn="ctr">
              <a:buNone/>
            </a:pPr>
            <a:endParaRPr lang="en-IN" sz="1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Challenges: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1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I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document handling</a:t>
            </a:r>
          </a:p>
          <a:p>
            <a:pPr lvl="1"/>
            <a:r>
              <a:rPr lang="en-I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of document forgery</a:t>
            </a:r>
          </a:p>
          <a:p>
            <a:pPr lvl="1"/>
            <a:r>
              <a:rPr lang="en-I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transparency</a:t>
            </a:r>
          </a:p>
          <a:p>
            <a:pPr lvl="1"/>
            <a:r>
              <a:rPr lang="en-I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Slow verification process</a:t>
            </a:r>
          </a:p>
          <a:p>
            <a:pPr marL="457200" lvl="1" indent="0">
              <a:buNone/>
            </a:pPr>
            <a:endParaRPr lang="en-IN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Solutions:</a:t>
            </a:r>
          </a:p>
          <a:p>
            <a:pPr marL="0" indent="0">
              <a:buNone/>
            </a:pPr>
            <a:endParaRPr lang="en-IN" sz="1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IN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 Security:</a:t>
            </a:r>
            <a:br>
              <a:rPr lang="en-I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Documents stored in </a:t>
            </a:r>
            <a:r>
              <a:rPr lang="en-IN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S3</a:t>
            </a:r>
            <a:r>
              <a:rPr lang="en-I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en-IN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hash verification</a:t>
            </a:r>
            <a:r>
              <a:rPr lang="en-I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prevent tampering</a:t>
            </a:r>
          </a:p>
          <a:p>
            <a:pPr lvl="1"/>
            <a:endParaRPr lang="en-IN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IN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Integrity:</a:t>
            </a:r>
            <a:br>
              <a:rPr lang="en-I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Blockchain-based hash comparison</a:t>
            </a:r>
            <a:r>
              <a:rPr lang="en-I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ensures records cannot be altered</a:t>
            </a:r>
          </a:p>
          <a:p>
            <a:pPr lvl="1"/>
            <a:endParaRPr lang="en-IN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IN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Scalability:</a:t>
            </a:r>
            <a:br>
              <a:rPr lang="en-I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Cloud-based S3 object storage</a:t>
            </a:r>
            <a:r>
              <a:rPr lang="en-I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supports large-scale document handling</a:t>
            </a:r>
          </a:p>
          <a:p>
            <a:pPr lvl="1"/>
            <a:endParaRPr lang="en-IN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IN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Trust Between Stakeholders:</a:t>
            </a:r>
            <a:br>
              <a:rPr lang="en-I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Immutable blockchain ledger</a:t>
            </a:r>
            <a:r>
              <a:rPr lang="en-I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provides a single source of truth</a:t>
            </a:r>
          </a:p>
          <a:p>
            <a:endParaRPr lang="en-IN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F86C00B-84C8-7373-D246-912F6DDA1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324" y="914971"/>
            <a:ext cx="3435437" cy="2289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FF5938F0-9E34-5BA9-E539-189918114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927" y="4152206"/>
            <a:ext cx="2732117" cy="204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6196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64235-C0B3-D824-4D97-4F4A2D879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542" y="261851"/>
            <a:ext cx="10515600" cy="633429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IN" sz="31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API Modules &amp; Data Models Implemented</a:t>
            </a:r>
            <a:endParaRPr lang="en-IN" sz="1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IN" sz="15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API Modules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I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 Module</a:t>
            </a:r>
            <a:endParaRPr lang="en-IN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I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registration &amp; login using JWT</a:t>
            </a:r>
          </a:p>
          <a:p>
            <a:pPr lvl="2"/>
            <a:r>
              <a:rPr lang="en-I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/</a:t>
            </a:r>
            <a:r>
              <a:rPr lang="en-IN" sz="1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I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/auth/register – Register User</a:t>
            </a:r>
          </a:p>
          <a:p>
            <a:pPr lvl="2"/>
            <a:r>
              <a:rPr lang="en-I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/</a:t>
            </a:r>
            <a:r>
              <a:rPr lang="en-IN" sz="1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I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/auth/login – User Login</a:t>
            </a:r>
          </a:p>
          <a:p>
            <a:pPr marL="914400" lvl="2" indent="0">
              <a:buNone/>
            </a:pP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I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Module</a:t>
            </a:r>
            <a:endParaRPr lang="en-IN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I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Fetch current user and all users</a:t>
            </a:r>
          </a:p>
          <a:p>
            <a:pPr lvl="2"/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/</a:t>
            </a:r>
            <a:r>
              <a:rPr lang="en-US" sz="1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/users/me – Get Current User</a:t>
            </a:r>
          </a:p>
          <a:p>
            <a:pPr lvl="2"/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/</a:t>
            </a:r>
            <a:r>
              <a:rPr lang="en-US" sz="1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/users/ – Get All Users</a:t>
            </a:r>
          </a:p>
          <a:p>
            <a:pPr marL="914400" lvl="2" indent="0">
              <a:buNone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I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Documents Module</a:t>
            </a:r>
            <a:endParaRPr lang="en-IN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I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documents to </a:t>
            </a:r>
            <a:r>
              <a:rPr lang="en-IN" sz="1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S3</a:t>
            </a:r>
            <a:endParaRPr lang="en-IN" sz="1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I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List, update, and verify document hash</a:t>
            </a:r>
          </a:p>
          <a:p>
            <a:pPr lvl="2"/>
            <a:r>
              <a:rPr lang="en-I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/</a:t>
            </a:r>
            <a:r>
              <a:rPr lang="en-IN" sz="1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I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/documents/upload – Upload Document to S3</a:t>
            </a:r>
          </a:p>
          <a:p>
            <a:pPr lvl="2"/>
            <a:r>
              <a:rPr lang="en-I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/</a:t>
            </a:r>
            <a:r>
              <a:rPr lang="en-IN" sz="1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I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/documents/list – List Documents</a:t>
            </a:r>
          </a:p>
          <a:p>
            <a:pPr lvl="2"/>
            <a:r>
              <a:rPr lang="en-I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/</a:t>
            </a:r>
            <a:r>
              <a:rPr lang="en-IN" sz="1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I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/documents/{</a:t>
            </a:r>
            <a:r>
              <a:rPr lang="en-IN" sz="1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document_id</a:t>
            </a:r>
            <a:r>
              <a:rPr lang="en-I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– Get Document</a:t>
            </a:r>
          </a:p>
          <a:p>
            <a:pPr lvl="2"/>
            <a:r>
              <a:rPr lang="en-I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/</a:t>
            </a:r>
            <a:r>
              <a:rPr lang="en-IN" sz="1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I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/documents/verify-hash/{</a:t>
            </a:r>
            <a:r>
              <a:rPr lang="en-IN" sz="1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document_id</a:t>
            </a:r>
            <a:r>
              <a:rPr lang="en-I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– Verify Document Hash</a:t>
            </a:r>
          </a:p>
          <a:p>
            <a:pPr lvl="2"/>
            <a:r>
              <a:rPr lang="en-I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/</a:t>
            </a:r>
            <a:r>
              <a:rPr lang="en-IN" sz="1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I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/documents/update/{</a:t>
            </a:r>
            <a:r>
              <a:rPr lang="en-IN" sz="1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document_id</a:t>
            </a:r>
            <a:r>
              <a:rPr lang="en-I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– Update Document</a:t>
            </a:r>
          </a:p>
          <a:p>
            <a:pPr lvl="2"/>
            <a:r>
              <a:rPr lang="en-I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/</a:t>
            </a:r>
            <a:r>
              <a:rPr lang="en-IN" sz="1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I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/documents/my – My Documents</a:t>
            </a:r>
          </a:p>
          <a:p>
            <a:pPr lvl="2"/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8141554-776B-3CA8-43A8-1DE24A72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319" y="1492133"/>
            <a:ext cx="1533108" cy="108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BB76AD6-9551-833D-7FB8-2B1B07E1D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320" y="3038301"/>
            <a:ext cx="1321724" cy="132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EF449D65-7520-722B-D1A0-7A3D25C11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880" y="5121170"/>
            <a:ext cx="1724718" cy="127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91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5926E-6D3A-B5A6-448C-A3551915C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2B76B-98AE-87FD-AB7C-C6BC01048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603" y="228599"/>
            <a:ext cx="10716491" cy="6334297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IN" sz="31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API Modules &amp; Data Models Implemented</a:t>
            </a:r>
          </a:p>
          <a:p>
            <a:pPr marL="0" indent="0" algn="ctr">
              <a:buNone/>
            </a:pPr>
            <a:endParaRPr lang="en-IN" sz="31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API Modules</a:t>
            </a:r>
          </a:p>
          <a:p>
            <a:pPr marL="914400" lvl="2" indent="0">
              <a:buNone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I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Ledger Module</a:t>
            </a:r>
            <a:endParaRPr lang="en-IN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I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 ledger entries &amp; audit trail</a:t>
            </a:r>
          </a:p>
          <a:p>
            <a:pPr lvl="2"/>
            <a:r>
              <a:rPr lang="en-I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/</a:t>
            </a:r>
            <a:r>
              <a:rPr lang="en-IN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I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/ledger/entries/all – Get All Ledger Entries</a:t>
            </a:r>
          </a:p>
          <a:p>
            <a:pPr lvl="2"/>
            <a:r>
              <a:rPr lang="en-I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/</a:t>
            </a:r>
            <a:r>
              <a:rPr lang="en-IN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I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/ledger/entries/document/{</a:t>
            </a:r>
            <a:r>
              <a:rPr lang="en-IN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document_id</a:t>
            </a:r>
            <a:r>
              <a:rPr lang="en-I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– Document Ledger History</a:t>
            </a:r>
          </a:p>
          <a:p>
            <a:pPr lvl="2"/>
            <a:r>
              <a:rPr lang="en-I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/</a:t>
            </a:r>
            <a:r>
              <a:rPr lang="en-IN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I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/ledger/stats – Ledger Statistics</a:t>
            </a:r>
          </a:p>
          <a:p>
            <a:pPr lvl="2"/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I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Trades Module</a:t>
            </a:r>
            <a:endParaRPr lang="en-IN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I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trades, update status, view trades</a:t>
            </a:r>
          </a:p>
          <a:p>
            <a:pPr lvl="2"/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/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/trades/ – Create Trade</a:t>
            </a:r>
          </a:p>
          <a:p>
            <a:pPr lvl="2"/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/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/trades/{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trade_id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}/status – Update Trade Status</a:t>
            </a:r>
          </a:p>
          <a:p>
            <a:pPr lvl="2"/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/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/trades/my – Get My Trades</a:t>
            </a:r>
          </a:p>
          <a:p>
            <a:pPr lvl="2"/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/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/trades/all – Get All Trades</a:t>
            </a:r>
            <a:endParaRPr lang="en-IN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I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Module</a:t>
            </a:r>
            <a:endParaRPr lang="en-IN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I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Trade risk calculation and analysis</a:t>
            </a:r>
          </a:p>
          <a:p>
            <a:pPr lvl="2"/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/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/risk/recalculate – Recalculate Trade Risk</a:t>
            </a:r>
          </a:p>
          <a:p>
            <a:pPr lvl="2"/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/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/risk/my – Get My Risk Score</a:t>
            </a:r>
          </a:p>
          <a:p>
            <a:pPr marL="914400" lvl="2" indent="0">
              <a:buNone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I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Analytics Module</a:t>
            </a:r>
            <a:endParaRPr lang="en-IN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I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Trade summary &amp; risk insights</a:t>
            </a:r>
          </a:p>
          <a:p>
            <a:pPr lvl="2"/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/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/analytics/trades/summary – Trade Summary</a:t>
            </a:r>
          </a:p>
          <a:p>
            <a:pPr lvl="2"/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/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/analytics/risk/summary – Risk Summary</a:t>
            </a:r>
          </a:p>
          <a:p>
            <a:pPr lvl="2"/>
            <a:endParaRPr lang="en-IN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3075" name="Picture 3">
            <a:extLst>
              <a:ext uri="{FF2B5EF4-FFF2-40B4-BE49-F238E27FC236}">
                <a16:creationId xmlns:a16="http://schemas.microsoft.com/office/drawing/2014/main" id="{D57F0F5C-4B8B-26D2-71BE-1E6D512B4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7671" y="1242752"/>
            <a:ext cx="1206385" cy="120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C1703ED0-4DB7-7D39-1604-7585F59DE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806" y="2791759"/>
            <a:ext cx="2040717" cy="135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>
            <a:extLst>
              <a:ext uri="{FF2B5EF4-FFF2-40B4-BE49-F238E27FC236}">
                <a16:creationId xmlns:a16="http://schemas.microsoft.com/office/drawing/2014/main" id="{E01C517A-A383-6F73-8872-693516EE8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1982" y="4012276"/>
            <a:ext cx="1653192" cy="165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>
            <a:extLst>
              <a:ext uri="{FF2B5EF4-FFF2-40B4-BE49-F238E27FC236}">
                <a16:creationId xmlns:a16="http://schemas.microsoft.com/office/drawing/2014/main" id="{D316ABA0-19AE-8C03-1A77-5F64A01ED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934" y="5395131"/>
            <a:ext cx="1167765" cy="116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84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CEA0C-9DA1-9F03-A7BC-4084D51B5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105" y="361604"/>
            <a:ext cx="10515600" cy="7592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2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Measurable Outcomes and Impact</a:t>
            </a:r>
            <a:endParaRPr lang="en-IN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IN" sz="2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IN" sz="2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IN" sz="2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IN" sz="2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IN" sz="2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IN" sz="2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IN" sz="2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A91767AD-B7F6-7D18-58E9-B39B70DC2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316" y="2437372"/>
            <a:ext cx="2130111" cy="129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08BE0FFC-88F5-CB8D-1493-02C05BEEF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805" y="1149448"/>
            <a:ext cx="1876345" cy="110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565EE2A4-051A-5584-AE96-DED42B76A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306" y="3635839"/>
            <a:ext cx="1714997" cy="162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FCAD8344-011D-8C91-D92F-067F85BA9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819" y="5254004"/>
            <a:ext cx="2360517" cy="119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FD0D1B-14B3-21EE-65C3-07CBC34B2A0F}"/>
              </a:ext>
            </a:extLst>
          </p:cNvPr>
          <p:cNvSpPr txBox="1"/>
          <p:nvPr/>
        </p:nvSpPr>
        <p:spPr>
          <a:xfrm>
            <a:off x="989215" y="1561201"/>
            <a:ext cx="527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100% secure document storage using Amazon S3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08DE54-84F0-56DE-F298-4683C9920FA7}"/>
              </a:ext>
            </a:extLst>
          </p:cNvPr>
          <p:cNvSpPr txBox="1"/>
          <p:nvPr/>
        </p:nvSpPr>
        <p:spPr>
          <a:xfrm>
            <a:off x="5616635" y="2715826"/>
            <a:ext cx="5897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Tamper-proof verification using blockchain hashing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D6E368-00FF-AAE8-2860-A75DD9E62603}"/>
              </a:ext>
            </a:extLst>
          </p:cNvPr>
          <p:cNvSpPr txBox="1"/>
          <p:nvPr/>
        </p:nvSpPr>
        <p:spPr>
          <a:xfrm>
            <a:off x="989215" y="4239783"/>
            <a:ext cx="3936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 document validation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319B3B-1C95-C41A-BD38-4101A4A4E46F}"/>
              </a:ext>
            </a:extLst>
          </p:cNvPr>
          <p:cNvSpPr txBox="1"/>
          <p:nvPr/>
        </p:nvSpPr>
        <p:spPr>
          <a:xfrm>
            <a:off x="6331736" y="5807975"/>
            <a:ext cx="413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transparency in trade finance</a:t>
            </a:r>
          </a:p>
        </p:txBody>
      </p:sp>
    </p:spTree>
    <p:extLst>
      <p:ext uri="{BB962C8B-B14F-4D97-AF65-F5344CB8AC3E}">
        <p14:creationId xmlns:p14="http://schemas.microsoft.com/office/powerpoint/2010/main" val="277642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5C2961-3448-94D7-4B72-56B251D02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47" y="243810"/>
            <a:ext cx="5256867" cy="31091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E5EA37-D9DE-AD07-F428-C79745B8B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28" y="3614079"/>
            <a:ext cx="5236086" cy="2945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293818-3479-2AB0-0097-244BA9E87E22}"/>
              </a:ext>
            </a:extLst>
          </p:cNvPr>
          <p:cNvSpPr txBox="1"/>
          <p:nvPr/>
        </p:nvSpPr>
        <p:spPr>
          <a:xfrm>
            <a:off x="6458988" y="1382879"/>
            <a:ext cx="49627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Figure 1: User Login Interface</a:t>
            </a:r>
          </a:p>
          <a:p>
            <a:pPr>
              <a:buNone/>
            </a:pPr>
            <a:r>
              <a:rPr 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Secure authentication screen allowing users to log in using email and password with JWT-based access control.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2314FF-AA2C-A3D9-DCA5-0D7584C9471D}"/>
              </a:ext>
            </a:extLst>
          </p:cNvPr>
          <p:cNvSpPr txBox="1"/>
          <p:nvPr/>
        </p:nvSpPr>
        <p:spPr>
          <a:xfrm>
            <a:off x="6234546" y="4548119"/>
            <a:ext cx="566512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Figure 2: Documents Dashboard </a:t>
            </a:r>
          </a:p>
          <a:p>
            <a:pPr algn="ctr"/>
            <a:r>
              <a:rPr 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Centralized</a:t>
            </a:r>
            <a:r>
              <a:rPr lang="en-US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dashboard to manage and verify trade documents using blockchain-backed security with quick actions for upload and verification.</a:t>
            </a:r>
          </a:p>
        </p:txBody>
      </p:sp>
    </p:spTree>
    <p:extLst>
      <p:ext uri="{BB962C8B-B14F-4D97-AF65-F5344CB8AC3E}">
        <p14:creationId xmlns:p14="http://schemas.microsoft.com/office/powerpoint/2010/main" val="163628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</TotalTime>
  <Words>880</Words>
  <Application>Microsoft Office PowerPoint</Application>
  <PresentationFormat>Widescreen</PresentationFormat>
  <Paragraphs>165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Technology Stack: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 NITHIN</dc:creator>
  <cp:lastModifiedBy>S NITHIN</cp:lastModifiedBy>
  <cp:revision>2</cp:revision>
  <dcterms:created xsi:type="dcterms:W3CDTF">2026-01-18T19:05:14Z</dcterms:created>
  <dcterms:modified xsi:type="dcterms:W3CDTF">2026-01-21T11:51:35Z</dcterms:modified>
</cp:coreProperties>
</file>